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34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37" r:id="rId20"/>
    <p:sldId id="536" r:id="rId21"/>
    <p:sldId id="519" r:id="rId22"/>
    <p:sldId id="520" r:id="rId23"/>
    <p:sldId id="521" r:id="rId24"/>
    <p:sldId id="396" r:id="rId25"/>
    <p:sldId id="515" r:id="rId26"/>
    <p:sldId id="516" r:id="rId27"/>
    <p:sldId id="481" r:id="rId28"/>
    <p:sldId id="517" r:id="rId29"/>
    <p:sldId id="518" r:id="rId30"/>
    <p:sldId id="482" r:id="rId31"/>
    <p:sldId id="292" r:id="rId32"/>
    <p:sldId id="293" r:id="rId33"/>
    <p:sldId id="298" r:id="rId34"/>
    <p:sldId id="299" r:id="rId35"/>
    <p:sldId id="354" r:id="rId36"/>
    <p:sldId id="360" r:id="rId37"/>
    <p:sldId id="485" r:id="rId38"/>
    <p:sldId id="484" r:id="rId39"/>
    <p:sldId id="522" r:id="rId40"/>
    <p:sldId id="523" r:id="rId41"/>
    <p:sldId id="525" r:id="rId42"/>
    <p:sldId id="526" r:id="rId43"/>
    <p:sldId id="538" r:id="rId44"/>
    <p:sldId id="539" r:id="rId45"/>
    <p:sldId id="540" r:id="rId46"/>
    <p:sldId id="527" r:id="rId47"/>
    <p:sldId id="528" r:id="rId48"/>
    <p:sldId id="529" r:id="rId49"/>
    <p:sldId id="530" r:id="rId50"/>
    <p:sldId id="531" r:id="rId51"/>
    <p:sldId id="532" r:id="rId52"/>
    <p:sldId id="301" r:id="rId53"/>
    <p:sldId id="364" r:id="rId54"/>
    <p:sldId id="365" r:id="rId55"/>
    <p:sldId id="410" r:id="rId56"/>
    <p:sldId id="411" r:id="rId57"/>
    <p:sldId id="303" r:id="rId58"/>
    <p:sldId id="368" r:id="rId59"/>
    <p:sldId id="329" r:id="rId60"/>
    <p:sldId id="367" r:id="rId61"/>
    <p:sldId id="412" r:id="rId62"/>
    <p:sldId id="464" r:id="rId63"/>
    <p:sldId id="533" r:id="rId64"/>
    <p:sldId id="534" r:id="rId65"/>
    <p:sldId id="486" r:id="rId66"/>
    <p:sldId id="487" r:id="rId67"/>
    <p:sldId id="488" r:id="rId68"/>
    <p:sldId id="489" r:id="rId69"/>
    <p:sldId id="491" r:id="rId70"/>
    <p:sldId id="506" r:id="rId71"/>
    <p:sldId id="371" r:id="rId72"/>
    <p:sldId id="370" r:id="rId73"/>
    <p:sldId id="413" r:id="rId74"/>
    <p:sldId id="414" r:id="rId75"/>
    <p:sldId id="415" r:id="rId76"/>
    <p:sldId id="422" r:id="rId77"/>
    <p:sldId id="423" r:id="rId78"/>
    <p:sldId id="424" r:id="rId79"/>
    <p:sldId id="425" r:id="rId80"/>
    <p:sldId id="535" r:id="rId81"/>
    <p:sldId id="430" r:id="rId82"/>
    <p:sldId id="433" r:id="rId83"/>
    <p:sldId id="431" r:id="rId84"/>
    <p:sldId id="432" r:id="rId85"/>
    <p:sldId id="435" r:id="rId86"/>
    <p:sldId id="434" r:id="rId87"/>
    <p:sldId id="440" r:id="rId88"/>
    <p:sldId id="439" r:id="rId89"/>
    <p:sldId id="441" r:id="rId90"/>
    <p:sldId id="442" r:id="rId91"/>
    <p:sldId id="443" r:id="rId92"/>
    <p:sldId id="458" r:id="rId93"/>
    <p:sldId id="459" r:id="rId94"/>
    <p:sldId id="452" r:id="rId95"/>
    <p:sldId id="453" r:id="rId96"/>
    <p:sldId id="454" r:id="rId97"/>
    <p:sldId id="455" r:id="rId98"/>
    <p:sldId id="456" r:id="rId99"/>
    <p:sldId id="457" r:id="rId100"/>
    <p:sldId id="498" r:id="rId101"/>
    <p:sldId id="493" r:id="rId102"/>
    <p:sldId id="497" r:id="rId103"/>
    <p:sldId id="500" r:id="rId104"/>
    <p:sldId id="501" r:id="rId105"/>
    <p:sldId id="502" r:id="rId106"/>
    <p:sldId id="503" r:id="rId107"/>
    <p:sldId id="446" r:id="rId108"/>
    <p:sldId id="504" r:id="rId109"/>
    <p:sldId id="445" r:id="rId110"/>
    <p:sldId id="447" r:id="rId111"/>
    <p:sldId id="448" r:id="rId112"/>
    <p:sldId id="449" r:id="rId113"/>
    <p:sldId id="450" r:id="rId114"/>
    <p:sldId id="451" r:id="rId115"/>
    <p:sldId id="342" r:id="rId116"/>
    <p:sldId id="260" r:id="rId117"/>
    <p:sldId id="281" r:id="rId118"/>
    <p:sldId id="262" r:id="rId119"/>
    <p:sldId id="263" r:id="rId120"/>
    <p:sldId id="264" r:id="rId121"/>
    <p:sldId id="265" r:id="rId122"/>
    <p:sldId id="266" r:id="rId123"/>
    <p:sldId id="277" r:id="rId124"/>
    <p:sldId id="282" r:id="rId125"/>
    <p:sldId id="279" r:id="rId126"/>
    <p:sldId id="270" r:id="rId127"/>
    <p:sldId id="271" r:id="rId128"/>
    <p:sldId id="272" r:id="rId129"/>
    <p:sldId id="273" r:id="rId130"/>
    <p:sldId id="280" r:id="rId131"/>
    <p:sldId id="275" r:id="rId132"/>
    <p:sldId id="276" r:id="rId1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37"/>
            <p14:sldId id="536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38"/>
            <p14:sldId id="539"/>
            <p14:sldId id="540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77" d="100"/>
          <a:sy n="77" d="100"/>
        </p:scale>
        <p:origin x="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2021-07-02 Fri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2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9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0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istrator\Desktop\&#49688;&#50629;&#51088;&#47308;\&#46041;&#50689;&#49345;(4&#52264;&#49328;&#50629;&amp;&#49828;&#47560;&#53944;&#54057;&#53664;&#47532;)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C:\Users\Administrator\Desktop\&#49688;&#50629;&#51088;&#47308;\&#46041;&#50689;&#49345;(PLC%20&#51228;&#50612;)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3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gif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gif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5613984"/>
            <a:ext cx="6624736" cy="911360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82899" y="4887939"/>
            <a:ext cx="4529261" cy="762278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2021 </a:t>
            </a:r>
            <a:r>
              <a:rPr lang="ko-KR" altLang="en-US" sz="2800" kern="0" dirty="0" smtClean="0">
                <a:ln w="11430"/>
                <a:solidFill>
                  <a:schemeClr val="accent4">
                    <a:lumMod val="25000"/>
                    <a:lumOff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특수분야 직무연수</a:t>
            </a:r>
            <a:endParaRPr lang="en-US" altLang="ko-KR" sz="2800" kern="0" dirty="0">
              <a:ln w="11430"/>
              <a:solidFill>
                <a:schemeClr val="accent4">
                  <a:lumMod val="25000"/>
                  <a:lumOff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  <p:sp>
        <p:nvSpPr>
          <p:cNvPr id="3" name="AutoShape 4">
            <a:hlinkClick r:id="rId3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2063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4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컨베이어</a:t>
            </a:r>
            <a:r>
              <a:rPr lang="en-US" altLang="ko-KR" sz="14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400" spc="-150" dirty="0" err="1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라인제어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펌프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로봇</a:t>
            </a:r>
            <a:r>
              <a:rPr lang="en-US" altLang="ko-KR" sz="14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…</a:t>
            </a:r>
            <a:endParaRPr lang="en-US" altLang="ko-KR" sz="14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4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25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8381"/>
              </p:ext>
            </p:extLst>
          </p:nvPr>
        </p:nvGraphicFramePr>
        <p:xfrm>
          <a:off x="1111176" y="2132856"/>
          <a:ext cx="6917209" cy="27094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532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2808957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  <a:gridCol w="2146720">
                  <a:extLst>
                    <a:ext uri="{9D8B030D-6E8A-4147-A177-3AD203B41FA5}">
                      <a16:colId xmlns:a16="http://schemas.microsoft.com/office/drawing/2014/main" val="1778215043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제조업체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제품 시리즈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Software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1954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LS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산전</a:t>
                      </a:r>
                      <a:r>
                        <a:rPr lang="en-US" altLang="ko-KR" sz="12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(LS Electric)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Master-K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KGL-WIN (</a:t>
                      </a:r>
                      <a:r>
                        <a:rPr lang="ko-KR" altLang="en-US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전용 언어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19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GMWIN (IEC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규격 언어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)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348567064"/>
                  </a:ext>
                </a:extLst>
              </a:tr>
              <a:tr h="39093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XGT(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XGI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XGK), XGB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XG5000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MITSUBISHI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Melsec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Q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L,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F series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Developer, 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Works2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SIEMENS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S5, S7-300, S7-400, S7-1500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STEP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7</a:t>
                      </a: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</a:t>
                      </a:r>
                      <a:r>
                        <a:rPr lang="en-US" altLang="ko-KR" sz="1400" kern="0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TIA PORTAL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Others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OMRON, ABB, CIMON,…</a:t>
                      </a: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111176" y="5099248"/>
            <a:ext cx="6917209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블록형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일체형</a:t>
            </a:r>
            <a:r>
              <a:rPr lang="en-US" altLang="ko-KR" sz="1400" dirty="0" smtClean="0"/>
              <a:t>) 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등이 하나의 몸체로 구성</a:t>
            </a:r>
            <a:endParaRPr lang="en-US" altLang="ko-KR" sz="1400" dirty="0" smtClean="0"/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모듈형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본체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통신</a:t>
            </a:r>
            <a:r>
              <a:rPr lang="en-US" altLang="ko-KR" sz="1400" dirty="0" smtClean="0"/>
              <a:t>, I/O </a:t>
            </a:r>
            <a:r>
              <a:rPr lang="ko-KR" altLang="en-US" sz="1400" dirty="0" smtClean="0"/>
              <a:t>카드 등의 모듈을 베이스에 각각 장착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4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종류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4263589"/>
            <a:ext cx="3736328" cy="1443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07" y="564301"/>
            <a:ext cx="3819525" cy="324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8" y="2367586"/>
            <a:ext cx="3590074" cy="1543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86" y="3939181"/>
            <a:ext cx="2906296" cy="1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9729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2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3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36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7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18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233246"/>
            <a:ext cx="6804656" cy="32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45" y="2074478"/>
            <a:ext cx="2695529" cy="1700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80" y="3838051"/>
            <a:ext cx="3104183" cy="18259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441659"/>
            <a:ext cx="3533938" cy="32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센서의 결선 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95" y="2540731"/>
            <a:ext cx="2966412" cy="3137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6" y="4355317"/>
            <a:ext cx="4589178" cy="14370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04" y="2405654"/>
            <a:ext cx="4607359" cy="1432883"/>
          </a:xfrm>
          <a:prstGeom prst="rect">
            <a:avLst/>
          </a:prstGeom>
        </p:spPr>
      </p:pic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900745" y="2074478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NPN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화살표 방향 오류</a:t>
            </a:r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6" name="AutoShape 21"/>
          <p:cNvSpPr>
            <a:spLocks noChangeArrowheads="1"/>
          </p:cNvSpPr>
          <p:nvPr/>
        </p:nvSpPr>
        <p:spPr bwMode="auto">
          <a:xfrm>
            <a:off x="900745" y="4054561"/>
            <a:ext cx="2807159" cy="331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PNP </a:t>
            </a:r>
            <a:r>
              <a:rPr lang="ko-KR" altLang="en-US" sz="1600" dirty="0" smtClean="0">
                <a:latin typeface="한컴 고딕" panose="02000500000000000000" pitchFamily="2" charset="-127"/>
                <a:ea typeface="한컴 고딕" panose="02000500000000000000" pitchFamily="2" charset="-127"/>
              </a:rPr>
              <a:t>센서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4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자동화 시스템의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400" y="3534273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13" y="5039486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856" y="4956042"/>
            <a:ext cx="1096763" cy="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10718</TotalTime>
  <Words>2593</Words>
  <Application>Microsoft Office PowerPoint</Application>
  <PresentationFormat>화면 슬라이드 쇼(4:3)</PresentationFormat>
  <Paragraphs>871</Paragraphs>
  <Slides>126</Slides>
  <Notes>84</Notes>
  <HiddenSlides>3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49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맑은 고딕 Semilight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459</cp:revision>
  <dcterms:created xsi:type="dcterms:W3CDTF">2014-03-12T01:21:02Z</dcterms:created>
  <dcterms:modified xsi:type="dcterms:W3CDTF">2021-07-02T05:13:45Z</dcterms:modified>
</cp:coreProperties>
</file>